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8BC91-410F-485F-938C-FC20AE5BB746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A906-5079-4B17-A8C1-0A649BE2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291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hape 292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990600" y="5057775"/>
            <a:ext cx="3086100" cy="16478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533400" y="3886200"/>
            <a:ext cx="3024187" cy="1512887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733800" y="4038600"/>
            <a:ext cx="2028825" cy="18002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630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Конкурс  </a:t>
            </a:r>
            <a:r>
              <a:rPr lang="uk-UA" dirty="0" err="1" smtClean="0"/>
              <a:t>“Головоломки”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Або </a:t>
            </a:r>
            <a:r>
              <a:rPr lang="uk-UA" dirty="0" err="1" smtClean="0"/>
              <a:t>“Думай</a:t>
            </a:r>
            <a:r>
              <a:rPr lang="uk-UA" dirty="0" smtClean="0"/>
              <a:t>, голово, </a:t>
            </a:r>
            <a:r>
              <a:rPr lang="uk-UA" dirty="0" err="1" smtClean="0"/>
              <a:t>Пк</a:t>
            </a:r>
            <a:r>
              <a:rPr lang="uk-UA" dirty="0" smtClean="0"/>
              <a:t> </a:t>
            </a:r>
            <a:r>
              <a:rPr lang="uk-UA" dirty="0" err="1" smtClean="0"/>
              <a:t>отримаєш”</a:t>
            </a:r>
            <a:endParaRPr lang="uk-UA" dirty="0" smtClean="0"/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1" y="1676400"/>
            <a:ext cx="8153400" cy="2232025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Для </a:t>
            </a:r>
            <a:r>
              <a:rPr lang="ru-RU" sz="2400" b="1" i="1" dirty="0" err="1">
                <a:solidFill>
                  <a:schemeClr val="bg1"/>
                </a:solidFill>
              </a:rPr>
              <a:t>свого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комп’ютера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Галинка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вирішила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купити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нову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клавіатуру</a:t>
            </a:r>
            <a:r>
              <a:rPr lang="ru-RU" sz="2400" b="1" i="1" dirty="0">
                <a:solidFill>
                  <a:schemeClr val="bg1"/>
                </a:solidFill>
              </a:rPr>
              <a:t> та </a:t>
            </a:r>
            <a:r>
              <a:rPr lang="ru-RU" sz="2400" b="1" i="1" dirty="0" err="1">
                <a:solidFill>
                  <a:schemeClr val="bg1"/>
                </a:solidFill>
              </a:rPr>
              <a:t>мишу</a:t>
            </a:r>
            <a:r>
              <a:rPr lang="ru-RU" sz="2400" b="1" i="1" dirty="0">
                <a:solidFill>
                  <a:schemeClr val="bg1"/>
                </a:solidFill>
              </a:rPr>
              <a:t>. В </a:t>
            </a:r>
            <a:r>
              <a:rPr lang="ru-RU" sz="2400" b="1" i="1" dirty="0" err="1">
                <a:solidFill>
                  <a:schemeClr val="bg1"/>
                </a:solidFill>
              </a:rPr>
              <a:t>магазині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їй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запропонували</a:t>
            </a:r>
            <a:r>
              <a:rPr lang="ru-RU" sz="2400" b="1" i="1" dirty="0">
                <a:solidFill>
                  <a:schemeClr val="bg1"/>
                </a:solidFill>
              </a:rPr>
              <a:t> 2 </a:t>
            </a:r>
            <a:r>
              <a:rPr lang="ru-RU" sz="2400" b="1" i="1" dirty="0" err="1">
                <a:solidFill>
                  <a:schemeClr val="bg1"/>
                </a:solidFill>
              </a:rPr>
              <a:t>моделі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клавіатури</a:t>
            </a:r>
            <a:r>
              <a:rPr lang="ru-RU" sz="2400" b="1" i="1" dirty="0">
                <a:solidFill>
                  <a:schemeClr val="bg1"/>
                </a:solidFill>
              </a:rPr>
              <a:t> та 3 </a:t>
            </a:r>
            <a:r>
              <a:rPr lang="ru-RU" sz="2400" b="1" i="1" dirty="0" err="1">
                <a:solidFill>
                  <a:schemeClr val="bg1"/>
                </a:solidFill>
              </a:rPr>
              <a:t>моделі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миші</a:t>
            </a:r>
            <a:r>
              <a:rPr lang="ru-RU" sz="2400" b="1" i="1" dirty="0">
                <a:solidFill>
                  <a:schemeClr val="bg1"/>
                </a:solidFill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</a:rPr>
              <a:t>які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підходили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Галинці</a:t>
            </a:r>
            <a:r>
              <a:rPr lang="ru-RU" sz="2400" b="1" i="1" dirty="0">
                <a:solidFill>
                  <a:schemeClr val="bg1"/>
                </a:solidFill>
              </a:rPr>
              <a:t> за </a:t>
            </a:r>
            <a:r>
              <a:rPr lang="ru-RU" sz="2400" b="1" i="1" dirty="0" err="1">
                <a:solidFill>
                  <a:schemeClr val="bg1"/>
                </a:solidFill>
              </a:rPr>
              <a:t>ціною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b="1" i="1" dirty="0" err="1">
                <a:solidFill>
                  <a:schemeClr val="bg1"/>
                </a:solidFill>
              </a:rPr>
              <a:t>Скільки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можливо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різних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варіантів</a:t>
            </a:r>
            <a:r>
              <a:rPr lang="ru-RU" sz="2400" b="1" i="1" dirty="0">
                <a:solidFill>
                  <a:schemeClr val="bg1"/>
                </a:solidFill>
              </a:rPr>
              <a:t> покупки </a:t>
            </a:r>
            <a:r>
              <a:rPr lang="ru-RU" sz="2400" b="1" i="1" dirty="0" smtClean="0">
                <a:solidFill>
                  <a:schemeClr val="bg1"/>
                </a:solidFill>
              </a:rPr>
              <a:t>у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Галинки</a:t>
            </a:r>
            <a:r>
              <a:rPr lang="ru-RU" sz="2400" b="1" i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743200" y="1143000"/>
            <a:ext cx="2271711" cy="12954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1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971800" y="1219200"/>
            <a:ext cx="2590801" cy="12192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2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743200" y="1143000"/>
            <a:ext cx="2271711" cy="12954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3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743200" y="1143000"/>
            <a:ext cx="2271711" cy="12954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4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743200" y="1143000"/>
            <a:ext cx="2271711" cy="12954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5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hape 284"/>
          <p:cNvSpPr>
            <a:spLocks noChangeArrowheads="1"/>
          </p:cNvSpPr>
          <p:nvPr/>
        </p:nvSpPr>
        <p:spPr bwMode="auto">
          <a:xfrm>
            <a:off x="7596188" y="0"/>
            <a:ext cx="1547812" cy="144303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Shape 285"/>
          <p:cNvSpPr>
            <a:spLocks noChangeArrowheads="1"/>
          </p:cNvSpPr>
          <p:nvPr/>
        </p:nvSpPr>
        <p:spPr bwMode="auto">
          <a:xfrm>
            <a:off x="250825" y="4797425"/>
            <a:ext cx="3086100" cy="180022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Shape 286"/>
          <p:cNvSpPr>
            <a:spLocks noChangeArrowheads="1"/>
          </p:cNvSpPr>
          <p:nvPr/>
        </p:nvSpPr>
        <p:spPr bwMode="auto">
          <a:xfrm>
            <a:off x="395288" y="3500438"/>
            <a:ext cx="3024187" cy="151288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Shape 287"/>
          <p:cNvSpPr>
            <a:spLocks noChangeArrowheads="1"/>
          </p:cNvSpPr>
          <p:nvPr/>
        </p:nvSpPr>
        <p:spPr bwMode="auto">
          <a:xfrm>
            <a:off x="3995738" y="3573463"/>
            <a:ext cx="2028825" cy="18002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Shape 288"/>
          <p:cNvSpPr>
            <a:spLocks noChangeArrowheads="1"/>
          </p:cNvSpPr>
          <p:nvPr/>
        </p:nvSpPr>
        <p:spPr bwMode="auto">
          <a:xfrm>
            <a:off x="6516688" y="3716338"/>
            <a:ext cx="1873250" cy="1614487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Shape 289"/>
          <p:cNvSpPr>
            <a:spLocks noChangeArrowheads="1"/>
          </p:cNvSpPr>
          <p:nvPr/>
        </p:nvSpPr>
        <p:spPr bwMode="auto">
          <a:xfrm>
            <a:off x="5580063" y="4943475"/>
            <a:ext cx="1914525" cy="1914525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Заголовок 1"/>
          <p:cNvSpPr>
            <a:spLocks noGrp="1"/>
          </p:cNvSpPr>
          <p:nvPr>
            <p:ph type="title"/>
          </p:nvPr>
        </p:nvSpPr>
        <p:spPr>
          <a:xfrm>
            <a:off x="1169988" y="134938"/>
            <a:ext cx="7391400" cy="563562"/>
          </a:xfrm>
        </p:spPr>
        <p:txBody>
          <a:bodyPr>
            <a:normAutofit fontScale="90000"/>
          </a:bodyPr>
          <a:lstStyle/>
          <a:p>
            <a:r>
              <a:rPr lang="uk-UA" smtClean="0"/>
              <a:t>Головоломки</a:t>
            </a:r>
          </a:p>
        </p:txBody>
      </p:sp>
      <p:sp>
        <p:nvSpPr>
          <p:cNvPr id="11" name="Блок-схема: альтернативний процес 10"/>
          <p:cNvSpPr/>
          <p:nvPr/>
        </p:nvSpPr>
        <p:spPr>
          <a:xfrm>
            <a:off x="2819400" y="762000"/>
            <a:ext cx="2271711" cy="129540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 err="1" smtClean="0">
                <a:solidFill>
                  <a:schemeClr val="bg1"/>
                </a:solidFill>
              </a:rPr>
              <a:t>Група</a:t>
            </a:r>
            <a:r>
              <a:rPr lang="ru-RU" sz="2400" b="1" i="1" dirty="0" smtClean="0">
                <a:solidFill>
                  <a:schemeClr val="bg1"/>
                </a:solidFill>
              </a:rPr>
              <a:t> № 6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65</Words>
  <Application>Microsoft Office PowerPoint</Application>
  <PresentationFormat>Экран (4:3)</PresentationFormat>
  <Paragraphs>14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Конкурс  “Головоломки” Або “Думай, голово, Пк отримаєш”</vt:lpstr>
      <vt:lpstr>Головоломки</vt:lpstr>
      <vt:lpstr>Головоломки</vt:lpstr>
      <vt:lpstr>Головоломки</vt:lpstr>
      <vt:lpstr>Головоломки</vt:lpstr>
      <vt:lpstr>Головоломки</vt:lpstr>
      <vt:lpstr>Головоломки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“Шерлоків Холмсів”</dc:title>
  <dc:creator>mama</dc:creator>
  <cp:lastModifiedBy>mama</cp:lastModifiedBy>
  <cp:revision>5</cp:revision>
  <dcterms:created xsi:type="dcterms:W3CDTF">2006-08-16T00:00:00Z</dcterms:created>
  <dcterms:modified xsi:type="dcterms:W3CDTF">2018-11-08T22:27:06Z</dcterms:modified>
</cp:coreProperties>
</file>